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52" r:id="rId2"/>
    <p:sldMasterId id="2147483655" r:id="rId3"/>
    <p:sldMasterId id="2147483658" r:id="rId4"/>
  </p:sldMasterIdLst>
  <p:notesMasterIdLst>
    <p:notesMasterId r:id="rId12"/>
  </p:notesMasterIdLst>
  <p:handoutMasterIdLst>
    <p:handoutMasterId r:id="rId13"/>
  </p:handoutMasterIdLst>
  <p:sldIdLst>
    <p:sldId id="270" r:id="rId5"/>
    <p:sldId id="261" r:id="rId6"/>
    <p:sldId id="262" r:id="rId7"/>
    <p:sldId id="268" r:id="rId8"/>
    <p:sldId id="271" r:id="rId9"/>
    <p:sldId id="272" r:id="rId10"/>
    <p:sldId id="277" r:id="rId11"/>
  </p:sldIdLst>
  <p:sldSz cx="12192000" cy="6858000"/>
  <p:notesSz cx="6858000" cy="9144000"/>
  <p:embeddedFontLst>
    <p:embeddedFont>
      <p:font typeface="Spoqa Han Sans Neo" panose="020B0600000101010101" charset="-127"/>
      <p:regular r:id="rId14"/>
    </p:embeddedFont>
    <p:embeddedFont>
      <p:font typeface="NanumGothic" panose="020D0604000000000000" pitchFamily="50" charset="-127"/>
      <p:regular r:id="rId15"/>
      <p:bold r:id="rId16"/>
    </p:embeddedFont>
    <p:embeddedFont>
      <p:font typeface="나눔스퀘어_ac Bold" panose="020B0600000101010101" pitchFamily="50" charset="-127"/>
      <p:bold r:id="rId17"/>
    </p:embeddedFont>
    <p:embeddedFont>
      <p:font typeface="나눔스퀘어_ac ExtraBold" panose="020B0600000101010101" pitchFamily="50" charset="-127"/>
      <p:bold r:id="rId18"/>
    </p:embeddedFont>
    <p:embeddedFont>
      <p:font typeface="NanumGothicExtraBold" pitchFamily="2" charset="-127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4FFC"/>
    <a:srgbClr val="5836FE"/>
    <a:srgbClr val="33ADFF"/>
    <a:srgbClr val="336DFF"/>
    <a:srgbClr val="308BF4"/>
    <a:srgbClr val="60E1F6"/>
    <a:srgbClr val="00B2FA"/>
    <a:srgbClr val="0493FB"/>
    <a:srgbClr val="0078FF"/>
    <a:srgbClr val="FFE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86"/>
  </p:normalViewPr>
  <p:slideViewPr>
    <p:cSldViewPr snapToGrid="0">
      <p:cViewPr varScale="1">
        <p:scale>
          <a:sx n="106" d="100"/>
          <a:sy n="106" d="100"/>
        </p:scale>
        <p:origin x="95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4D2F9F-5233-B15F-2347-A78031F863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C9D841B-7A30-668D-13F3-254D8F54E2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EA18E-5CE0-4115-9815-EBBC2DD775D3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A4D9D86-6960-7281-C28E-2A4C0C6B8F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588F3C3-8822-03C6-BDAC-DEF771CAA2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E3633-BB28-4704-A7F8-2E7B5D713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774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EB6CF-3DB9-40BC-B99E-D9192694B315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94D8-E025-4CA8-A179-DE915D1AD2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492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DA703220-BA99-1C9A-6DBD-1F9856A78B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81033" y="3175900"/>
            <a:ext cx="8640000" cy="612000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r>
              <a:rPr lang="ko-KR" altLang="en-US" dirty="0"/>
              <a:t>아침나라 표지 제목 입력란</a:t>
            </a:r>
          </a:p>
        </p:txBody>
      </p:sp>
      <p:sp>
        <p:nvSpPr>
          <p:cNvPr id="8" name="텍스트 개체 틀 4">
            <a:extLst>
              <a:ext uri="{FF2B5EF4-FFF2-40B4-BE49-F238E27FC236}">
                <a16:creationId xmlns:a16="http://schemas.microsoft.com/office/drawing/2014/main" id="{8AFBA116-6A35-1CDE-AB43-47109BB010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033" y="2815900"/>
            <a:ext cx="8640000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교과 과목 입력란 </a:t>
            </a:r>
            <a:r>
              <a:rPr lang="en-US" altLang="ko-KR" dirty="0"/>
              <a:t>| </a:t>
            </a:r>
            <a:r>
              <a:rPr lang="ko-KR" altLang="en-US" dirty="0"/>
              <a:t>학년 구분 </a:t>
            </a:r>
            <a:r>
              <a:rPr lang="en-US" altLang="ko-KR" dirty="0"/>
              <a:t>or </a:t>
            </a:r>
            <a:r>
              <a:rPr lang="ko-KR" altLang="en-US" dirty="0"/>
              <a:t>성명 입력란</a:t>
            </a:r>
          </a:p>
        </p:txBody>
      </p:sp>
    </p:spTree>
    <p:extLst>
      <p:ext uri="{BB962C8B-B14F-4D97-AF65-F5344CB8AC3E}">
        <p14:creationId xmlns:p14="http://schemas.microsoft.com/office/powerpoint/2010/main" val="94571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텍스트 개체 틀 92">
            <a:extLst>
              <a:ext uri="{FF2B5EF4-FFF2-40B4-BE49-F238E27FC236}">
                <a16:creationId xmlns:a16="http://schemas.microsoft.com/office/drawing/2014/main" id="{E44C62BE-15BE-3599-52DC-89FAC61F6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8184" y="191086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5" name="텍스트 개체 틀 94">
            <a:extLst>
              <a:ext uri="{FF2B5EF4-FFF2-40B4-BE49-F238E27FC236}">
                <a16:creationId xmlns:a16="http://schemas.microsoft.com/office/drawing/2014/main" id="{ECAB4F7F-A83F-EF06-2F90-D3FF5BE13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68000" y="1946863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1" name="텍스트 개체 틀 92">
            <a:extLst>
              <a:ext uri="{FF2B5EF4-FFF2-40B4-BE49-F238E27FC236}">
                <a16:creationId xmlns:a16="http://schemas.microsoft.com/office/drawing/2014/main" id="{93311330-DBA1-4375-B04B-3C318A4F9D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8184" y="258032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2" name="텍스트 개체 틀 94">
            <a:extLst>
              <a:ext uri="{FF2B5EF4-FFF2-40B4-BE49-F238E27FC236}">
                <a16:creationId xmlns:a16="http://schemas.microsoft.com/office/drawing/2014/main" id="{F21EABB1-1BDC-4E2D-5BE0-581EFA0836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68000" y="2616323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3" name="텍스트 개체 틀 92">
            <a:extLst>
              <a:ext uri="{FF2B5EF4-FFF2-40B4-BE49-F238E27FC236}">
                <a16:creationId xmlns:a16="http://schemas.microsoft.com/office/drawing/2014/main" id="{A2898688-EBB1-1B7C-5812-1E55B3BAED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8184" y="3285000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104" name="텍스트 개체 틀 94">
            <a:extLst>
              <a:ext uri="{FF2B5EF4-FFF2-40B4-BE49-F238E27FC236}">
                <a16:creationId xmlns:a16="http://schemas.microsoft.com/office/drawing/2014/main" id="{0B1553A4-C12E-82AC-95B3-39369C0670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68000" y="3321000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5" name="텍스트 개체 틀 92">
            <a:extLst>
              <a:ext uri="{FF2B5EF4-FFF2-40B4-BE49-F238E27FC236}">
                <a16:creationId xmlns:a16="http://schemas.microsoft.com/office/drawing/2014/main" id="{76668B59-E43A-9C63-6F6A-05D9F93CAD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8184" y="4013124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106" name="텍스트 개체 틀 94">
            <a:extLst>
              <a:ext uri="{FF2B5EF4-FFF2-40B4-BE49-F238E27FC236}">
                <a16:creationId xmlns:a16="http://schemas.microsoft.com/office/drawing/2014/main" id="{66FF2643-B931-2744-107A-FB4C5F5B69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8000" y="4049124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7" name="텍스트 개체 틀 92">
            <a:extLst>
              <a:ext uri="{FF2B5EF4-FFF2-40B4-BE49-F238E27FC236}">
                <a16:creationId xmlns:a16="http://schemas.microsoft.com/office/drawing/2014/main" id="{D0A6F649-A531-1774-E336-65B943B2FB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8184" y="4759248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108" name="텍스트 개체 틀 94">
            <a:extLst>
              <a:ext uri="{FF2B5EF4-FFF2-40B4-BE49-F238E27FC236}">
                <a16:creationId xmlns:a16="http://schemas.microsoft.com/office/drawing/2014/main" id="{36A9B45F-4D57-B2AD-AF36-3BF1E46370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8000" y="4795248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</p:spTree>
    <p:extLst>
      <p:ext uri="{BB962C8B-B14F-4D97-AF65-F5344CB8AC3E}">
        <p14:creationId xmlns:p14="http://schemas.microsoft.com/office/powerpoint/2010/main" val="350423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92">
            <a:extLst>
              <a:ext uri="{FF2B5EF4-FFF2-40B4-BE49-F238E27FC236}">
                <a16:creationId xmlns:a16="http://schemas.microsoft.com/office/drawing/2014/main" id="{533D1E45-7912-5695-AF2A-58BC2B6C7B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12582" y="172534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94">
            <a:extLst>
              <a:ext uri="{FF2B5EF4-FFF2-40B4-BE49-F238E27FC236}">
                <a16:creationId xmlns:a16="http://schemas.microsoft.com/office/drawing/2014/main" id="{2A6A7B54-13E8-5981-8444-9947BCC87E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2582" y="2122542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9" name="텍스트 개체 틀 18">
            <a:extLst>
              <a:ext uri="{FF2B5EF4-FFF2-40B4-BE49-F238E27FC236}">
                <a16:creationId xmlns:a16="http://schemas.microsoft.com/office/drawing/2014/main" id="{2C29778E-7A24-E1DF-4976-580294CFFC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2582" y="2441505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16" name="텍스트 개체 틀 92">
            <a:extLst>
              <a:ext uri="{FF2B5EF4-FFF2-40B4-BE49-F238E27FC236}">
                <a16:creationId xmlns:a16="http://schemas.microsoft.com/office/drawing/2014/main" id="{4C4C0C81-A150-D8E6-FF67-76C7AD9C9C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2582" y="2984647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7" name="텍스트 개체 틀 94">
            <a:extLst>
              <a:ext uri="{FF2B5EF4-FFF2-40B4-BE49-F238E27FC236}">
                <a16:creationId xmlns:a16="http://schemas.microsoft.com/office/drawing/2014/main" id="{3C0E8319-F76B-8A83-5611-606DC34D6D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2582" y="3381846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8" name="텍스트 개체 틀 18">
            <a:extLst>
              <a:ext uri="{FF2B5EF4-FFF2-40B4-BE49-F238E27FC236}">
                <a16:creationId xmlns:a16="http://schemas.microsoft.com/office/drawing/2014/main" id="{D86BE5CD-6645-AF7D-FD1E-A89A4EE14E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12582" y="3700809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35" name="텍스트 개체 틀 92">
            <a:extLst>
              <a:ext uri="{FF2B5EF4-FFF2-40B4-BE49-F238E27FC236}">
                <a16:creationId xmlns:a16="http://schemas.microsoft.com/office/drawing/2014/main" id="{499CD723-80AB-E565-9A4C-22F2A62548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582" y="426392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36" name="텍스트 개체 틀 94">
            <a:extLst>
              <a:ext uri="{FF2B5EF4-FFF2-40B4-BE49-F238E27FC236}">
                <a16:creationId xmlns:a16="http://schemas.microsoft.com/office/drawing/2014/main" id="{A62A9065-001E-415A-9074-C5A8481EE91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582" y="4661122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37" name="텍스트 개체 틀 18">
            <a:extLst>
              <a:ext uri="{FF2B5EF4-FFF2-40B4-BE49-F238E27FC236}">
                <a16:creationId xmlns:a16="http://schemas.microsoft.com/office/drawing/2014/main" id="{0C0A360A-BDFF-DCA5-BD31-61147785EA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12582" y="4980085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38" name="텍스트 개체 틀 92">
            <a:extLst>
              <a:ext uri="{FF2B5EF4-FFF2-40B4-BE49-F238E27FC236}">
                <a16:creationId xmlns:a16="http://schemas.microsoft.com/office/drawing/2014/main" id="{9F39B222-6C90-0381-5805-2AE965C88F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76000" y="1726332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39" name="텍스트 개체 틀 94">
            <a:extLst>
              <a:ext uri="{FF2B5EF4-FFF2-40B4-BE49-F238E27FC236}">
                <a16:creationId xmlns:a16="http://schemas.microsoft.com/office/drawing/2014/main" id="{125FC3D0-819D-2A31-37FB-C19F8B8B22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76000" y="2123531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0" name="텍스트 개체 틀 18">
            <a:extLst>
              <a:ext uri="{FF2B5EF4-FFF2-40B4-BE49-F238E27FC236}">
                <a16:creationId xmlns:a16="http://schemas.microsoft.com/office/drawing/2014/main" id="{09D742B7-4627-C8E4-E8EB-3AFAFF8FF0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76000" y="2442494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41" name="텍스트 개체 틀 92">
            <a:extLst>
              <a:ext uri="{FF2B5EF4-FFF2-40B4-BE49-F238E27FC236}">
                <a16:creationId xmlns:a16="http://schemas.microsoft.com/office/drawing/2014/main" id="{1C3C0F8A-3213-CAAD-01C2-D4802640DC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776000" y="2985636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42" name="텍스트 개체 틀 94">
            <a:extLst>
              <a:ext uri="{FF2B5EF4-FFF2-40B4-BE49-F238E27FC236}">
                <a16:creationId xmlns:a16="http://schemas.microsoft.com/office/drawing/2014/main" id="{9140494E-C71E-A003-7404-D772AD740A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776000" y="3382835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3" name="텍스트 개체 틀 18">
            <a:extLst>
              <a:ext uri="{FF2B5EF4-FFF2-40B4-BE49-F238E27FC236}">
                <a16:creationId xmlns:a16="http://schemas.microsoft.com/office/drawing/2014/main" id="{0FDAE6CF-0597-44B3-2CF8-A50B4A272B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76000" y="3701798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44" name="텍스트 개체 틀 92">
            <a:extLst>
              <a:ext uri="{FF2B5EF4-FFF2-40B4-BE49-F238E27FC236}">
                <a16:creationId xmlns:a16="http://schemas.microsoft.com/office/drawing/2014/main" id="{E7EE0795-D46F-2AC5-AA94-9F43EC9AC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76000" y="4264912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06</a:t>
            </a:r>
            <a:endParaRPr lang="ko-KR" altLang="en-US" dirty="0"/>
          </a:p>
        </p:txBody>
      </p:sp>
      <p:sp>
        <p:nvSpPr>
          <p:cNvPr id="45" name="텍스트 개체 틀 94">
            <a:extLst>
              <a:ext uri="{FF2B5EF4-FFF2-40B4-BE49-F238E27FC236}">
                <a16:creationId xmlns:a16="http://schemas.microsoft.com/office/drawing/2014/main" id="{48C4E6F7-C83D-6D1E-4524-9C0AC8252DE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76000" y="4662111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6" name="텍스트 개체 틀 18">
            <a:extLst>
              <a:ext uri="{FF2B5EF4-FFF2-40B4-BE49-F238E27FC236}">
                <a16:creationId xmlns:a16="http://schemas.microsoft.com/office/drawing/2014/main" id="{DE383B1B-E2A4-C5CA-CB1A-5C4831784BA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76000" y="4981074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365011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세로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0D1CF71B-2F10-39E0-907F-A844BD87F0A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800" y="6263640"/>
            <a:ext cx="10861675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C1DD69-C474-5B37-5E39-ADB5A7017D2B}"/>
              </a:ext>
            </a:extLst>
          </p:cNvPr>
          <p:cNvSpPr txBox="1"/>
          <p:nvPr userDrawn="1"/>
        </p:nvSpPr>
        <p:spPr>
          <a:xfrm>
            <a:off x="1066800" y="6426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9" name="텍스트 개체 틀 28">
            <a:extLst>
              <a:ext uri="{FF2B5EF4-FFF2-40B4-BE49-F238E27FC236}">
                <a16:creationId xmlns:a16="http://schemas.microsoft.com/office/drawing/2014/main" id="{B2FE70AF-A206-22CE-D6BF-03E858A063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1999" y="468000"/>
            <a:ext cx="4944001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/>
              <a:t>제목 스타일을 편집하려면 클릭</a:t>
            </a:r>
          </a:p>
        </p:txBody>
      </p:sp>
      <p:sp>
        <p:nvSpPr>
          <p:cNvPr id="31" name="텍스트 개체 틀 30">
            <a:extLst>
              <a:ext uri="{FF2B5EF4-FFF2-40B4-BE49-F238E27FC236}">
                <a16:creationId xmlns:a16="http://schemas.microsoft.com/office/drawing/2014/main" id="{F0E29B8D-E441-6079-F767-35691C465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828000"/>
            <a:ext cx="4728000" cy="177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 스타일을 편집하려면 클릭</a:t>
            </a:r>
          </a:p>
        </p:txBody>
      </p:sp>
      <p:sp>
        <p:nvSpPr>
          <p:cNvPr id="46" name="슬라이드 번호 개체 틀 45">
            <a:extLst>
              <a:ext uri="{FF2B5EF4-FFF2-40B4-BE49-F238E27FC236}">
                <a16:creationId xmlns:a16="http://schemas.microsoft.com/office/drawing/2014/main" id="{4EE82AC1-1C01-7D81-D067-54745C93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C1A978AF-733A-330D-B927-4B71AF6B8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357600"/>
            <a:ext cx="642191" cy="251999"/>
          </a:xfrm>
          <a:prstGeom prst="rect">
            <a:avLst/>
          </a:prstGeom>
        </p:spPr>
      </p:pic>
      <p:sp>
        <p:nvSpPr>
          <p:cNvPr id="2" name="사각형: 둥근 모서리 12">
            <a:extLst>
              <a:ext uri="{FF2B5EF4-FFF2-40B4-BE49-F238E27FC236}">
                <a16:creationId xmlns:a16="http://schemas.microsoft.com/office/drawing/2014/main" id="{5C6A9F76-5B9E-FEBF-08D3-44C3A3988E35}"/>
              </a:ext>
            </a:extLst>
          </p:cNvPr>
          <p:cNvSpPr/>
          <p:nvPr userDrawn="1"/>
        </p:nvSpPr>
        <p:spPr>
          <a:xfrm>
            <a:off x="264475" y="261649"/>
            <a:ext cx="648000" cy="6335993"/>
          </a:xfrm>
          <a:prstGeom prst="roundRect">
            <a:avLst/>
          </a:prstGeom>
          <a:gradFill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B46A9AB7-D31E-0E6D-9B67-45E305290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623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가로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F573FF9-B41A-D631-63B4-CDF46782C9EB}"/>
              </a:ext>
            </a:extLst>
          </p:cNvPr>
          <p:cNvSpPr/>
          <p:nvPr userDrawn="1"/>
        </p:nvSpPr>
        <p:spPr>
          <a:xfrm>
            <a:off x="264475" y="261650"/>
            <a:ext cx="11664000" cy="648000"/>
          </a:xfrm>
          <a:prstGeom prst="roundRect">
            <a:avLst/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488445D-B258-4243-4D97-39B5D30D27F1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26364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76EA10-3F76-16A8-6DD0-E1BDD99B424B}"/>
              </a:ext>
            </a:extLst>
          </p:cNvPr>
          <p:cNvSpPr txBox="1"/>
          <p:nvPr userDrawn="1"/>
        </p:nvSpPr>
        <p:spPr>
          <a:xfrm>
            <a:off x="263525" y="6426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9" name="텍스트 개체 틀 28">
            <a:extLst>
              <a:ext uri="{FF2B5EF4-FFF2-40B4-BE49-F238E27FC236}">
                <a16:creationId xmlns:a16="http://schemas.microsoft.com/office/drawing/2014/main" id="{EB7E848B-0096-1DC9-5425-6AE6E16D34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615" y="1027659"/>
            <a:ext cx="56113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/>
              <a:t>제목 스타일을 편집하려면 클릭</a:t>
            </a:r>
          </a:p>
        </p:txBody>
      </p:sp>
      <p:sp>
        <p:nvSpPr>
          <p:cNvPr id="30" name="텍스트 개체 틀 30">
            <a:extLst>
              <a:ext uri="{FF2B5EF4-FFF2-40B4-BE49-F238E27FC236}">
                <a16:creationId xmlns:a16="http://schemas.microsoft.com/office/drawing/2014/main" id="{B311B4B9-CFCF-941A-4B01-51284DFED8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617" y="1387659"/>
            <a:ext cx="5395384" cy="177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 스타일을 편집하려면 클릭</a:t>
            </a:r>
          </a:p>
        </p:txBody>
      </p:sp>
      <p:sp>
        <p:nvSpPr>
          <p:cNvPr id="43" name="슬라이드 번호 개체 틀 42">
            <a:extLst>
              <a:ext uri="{FF2B5EF4-FFF2-40B4-BE49-F238E27FC236}">
                <a16:creationId xmlns:a16="http://schemas.microsoft.com/office/drawing/2014/main" id="{82666696-1074-1DD2-B605-679FA985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4" name="그림 13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8BF1184D-A292-8008-E592-24CAA3404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D5044C52-7CC8-F2C9-6604-C649E6991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357600"/>
            <a:ext cx="642191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50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DE6774D6-30BA-B9CC-DA1E-6BA39FCD5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81033" y="3135889"/>
            <a:ext cx="8640000" cy="586221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r>
              <a:rPr lang="ko-KR" altLang="en-US" dirty="0" err="1"/>
              <a:t>뒤표지</a:t>
            </a:r>
            <a:r>
              <a:rPr lang="ko-KR" altLang="en-US" dirty="0"/>
              <a:t> 입력란</a:t>
            </a:r>
          </a:p>
        </p:txBody>
      </p:sp>
    </p:spTree>
    <p:extLst>
      <p:ext uri="{BB962C8B-B14F-4D97-AF65-F5344CB8AC3E}">
        <p14:creationId xmlns:p14="http://schemas.microsoft.com/office/powerpoint/2010/main" val="151299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79282C60-1695-7BC1-136D-4FE7CD5A16EC}"/>
              </a:ext>
            </a:extLst>
          </p:cNvPr>
          <p:cNvSpPr/>
          <p:nvPr userDrawn="1"/>
        </p:nvSpPr>
        <p:spPr>
          <a:xfrm>
            <a:off x="263526" y="260350"/>
            <a:ext cx="11664950" cy="63373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ED270C9-2860-2063-6663-AF69BB656A5C}"/>
              </a:ext>
            </a:extLst>
          </p:cNvPr>
          <p:cNvGrpSpPr/>
          <p:nvPr userDrawn="1"/>
        </p:nvGrpSpPr>
        <p:grpSpPr>
          <a:xfrm>
            <a:off x="4248539" y="5877650"/>
            <a:ext cx="3782008" cy="1440000"/>
            <a:chOff x="4248539" y="5877650"/>
            <a:chExt cx="3782008" cy="144000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D00E3AB-699B-3513-81EA-C7E2478BBF78}"/>
                </a:ext>
              </a:extLst>
            </p:cNvPr>
            <p:cNvSpPr/>
            <p:nvPr userDrawn="1"/>
          </p:nvSpPr>
          <p:spPr>
            <a:xfrm>
              <a:off x="5370898" y="5877650"/>
              <a:ext cx="1440000" cy="1440000"/>
            </a:xfrm>
            <a:prstGeom prst="ellipse">
              <a:avLst/>
            </a:prstGeom>
            <a:gradFill flip="none" rotWithShape="1">
              <a:gsLst>
                <a:gs pos="40000">
                  <a:srgbClr val="7B4FFC"/>
                </a:gs>
                <a:gs pos="85000">
                  <a:srgbClr val="00B2F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C410EB7-E4A3-BDDE-A4D4-173316C46AE7}"/>
                </a:ext>
              </a:extLst>
            </p:cNvPr>
            <p:cNvSpPr/>
            <p:nvPr userDrawn="1"/>
          </p:nvSpPr>
          <p:spPr>
            <a:xfrm>
              <a:off x="5415898" y="5922650"/>
              <a:ext cx="1350000" cy="135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5" name="그림 4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CA8FC60-7CB1-991F-940F-8B9B3EEC31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61" y="6273650"/>
              <a:ext cx="825677" cy="32400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8AF56A1-BDC7-EB6E-F73A-A0C7E4FB3AB1}"/>
                </a:ext>
              </a:extLst>
            </p:cNvPr>
            <p:cNvSpPr/>
            <p:nvPr userDrawn="1"/>
          </p:nvSpPr>
          <p:spPr>
            <a:xfrm>
              <a:off x="4248539" y="6597650"/>
              <a:ext cx="378200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114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  <p15:guide id="6" pos="751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9622C29A-A310-F004-82AE-D8B79C2A3CB3}"/>
              </a:ext>
            </a:extLst>
          </p:cNvPr>
          <p:cNvSpPr>
            <a:spLocks/>
          </p:cNvSpPr>
          <p:nvPr userDrawn="1"/>
        </p:nvSpPr>
        <p:spPr>
          <a:xfrm>
            <a:off x="2856475" y="261650"/>
            <a:ext cx="9071999" cy="6336000"/>
          </a:xfrm>
          <a:prstGeom prst="roundRect">
            <a:avLst>
              <a:gd name="adj" fmla="val 3420"/>
            </a:avLst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BBDD893-98B2-2942-5B16-3212158DE9B2}"/>
              </a:ext>
            </a:extLst>
          </p:cNvPr>
          <p:cNvGrpSpPr/>
          <p:nvPr userDrawn="1"/>
        </p:nvGrpSpPr>
        <p:grpSpPr>
          <a:xfrm>
            <a:off x="1956475" y="2528580"/>
            <a:ext cx="1800000" cy="1800000"/>
            <a:chOff x="1710000" y="2459280"/>
            <a:chExt cx="1800000" cy="1800000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4159E395-1FC0-AF49-8294-CF9C8512B22C}"/>
                </a:ext>
              </a:extLst>
            </p:cNvPr>
            <p:cNvSpPr/>
            <p:nvPr userDrawn="1"/>
          </p:nvSpPr>
          <p:spPr>
            <a:xfrm>
              <a:off x="1710000" y="2459280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308BF4"/>
                </a:gs>
                <a:gs pos="100000">
                  <a:srgbClr val="5836F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96B8E7A5-E0D5-26BC-B4A5-F2B06A01D225}"/>
                </a:ext>
              </a:extLst>
            </p:cNvPr>
            <p:cNvSpPr/>
            <p:nvPr userDrawn="1"/>
          </p:nvSpPr>
          <p:spPr>
            <a:xfrm>
              <a:off x="1800000" y="2549280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0EE4B42-71C8-3979-A526-3D22DDEAD4C8}"/>
              </a:ext>
            </a:extLst>
          </p:cNvPr>
          <p:cNvSpPr txBox="1"/>
          <p:nvPr userDrawn="1"/>
        </p:nvSpPr>
        <p:spPr>
          <a:xfrm>
            <a:off x="2496475" y="3194580"/>
            <a:ext cx="720000" cy="468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ko-KR" altLang="en-US" sz="3000" b="1" i="0" dirty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목차</a:t>
            </a:r>
          </a:p>
        </p:txBody>
      </p:sp>
      <p:sp>
        <p:nvSpPr>
          <p:cNvPr id="16" name="사각형: 둥근 모서리 12">
            <a:extLst>
              <a:ext uri="{FF2B5EF4-FFF2-40B4-BE49-F238E27FC236}">
                <a16:creationId xmlns:a16="http://schemas.microsoft.com/office/drawing/2014/main" id="{A66EBCF1-E99E-C3D6-946C-3CB855916451}"/>
              </a:ext>
            </a:extLst>
          </p:cNvPr>
          <p:cNvSpPr/>
          <p:nvPr userDrawn="1"/>
        </p:nvSpPr>
        <p:spPr>
          <a:xfrm>
            <a:off x="264475" y="261649"/>
            <a:ext cx="648000" cy="6335993"/>
          </a:xfrm>
          <a:prstGeom prst="roundRect">
            <a:avLst/>
          </a:prstGeom>
          <a:gradFill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ABC2494A-9D8F-25A8-5008-F6F33919B5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pos="751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D7E88938-15BF-F5DC-4181-58EE83155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defRPr>
            </a:lvl1pPr>
          </a:lstStyle>
          <a:p>
            <a:fld id="{7433D616-96D1-4D0F-8EC5-F2FE675DB34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610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1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7" orient="horz" pos="41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5E7AB1A-E640-8611-59C2-33C46F73CC31}"/>
              </a:ext>
            </a:extLst>
          </p:cNvPr>
          <p:cNvSpPr/>
          <p:nvPr userDrawn="1"/>
        </p:nvSpPr>
        <p:spPr>
          <a:xfrm>
            <a:off x="263526" y="260350"/>
            <a:ext cx="11664950" cy="63373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7E4CE28-A250-643F-B32C-C4E078B17071}"/>
              </a:ext>
            </a:extLst>
          </p:cNvPr>
          <p:cNvGrpSpPr/>
          <p:nvPr userDrawn="1"/>
        </p:nvGrpSpPr>
        <p:grpSpPr>
          <a:xfrm>
            <a:off x="4248539" y="5877650"/>
            <a:ext cx="3782008" cy="1440000"/>
            <a:chOff x="4248539" y="5877650"/>
            <a:chExt cx="3782008" cy="1440000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07D5A58B-4F41-79A5-C23E-4954AF99C462}"/>
                </a:ext>
              </a:extLst>
            </p:cNvPr>
            <p:cNvSpPr/>
            <p:nvPr userDrawn="1"/>
          </p:nvSpPr>
          <p:spPr>
            <a:xfrm>
              <a:off x="5370898" y="5877650"/>
              <a:ext cx="1440000" cy="1440000"/>
            </a:xfrm>
            <a:prstGeom prst="ellipse">
              <a:avLst/>
            </a:prstGeom>
            <a:gradFill flip="none" rotWithShape="1">
              <a:gsLst>
                <a:gs pos="40000">
                  <a:srgbClr val="7B4FFC"/>
                </a:gs>
                <a:gs pos="85000">
                  <a:srgbClr val="00B2F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0B4F22FB-055A-A827-3B01-687B9C75F056}"/>
                </a:ext>
              </a:extLst>
            </p:cNvPr>
            <p:cNvSpPr/>
            <p:nvPr userDrawn="1"/>
          </p:nvSpPr>
          <p:spPr>
            <a:xfrm>
              <a:off x="5415898" y="5922650"/>
              <a:ext cx="1350000" cy="135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6" name="그림 1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8AE820F-7F32-86E1-84B1-B5A108888A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61" y="6273650"/>
              <a:ext cx="825677" cy="324000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9322E37-9BC7-A771-8E96-D956BFBAFEEF}"/>
                </a:ext>
              </a:extLst>
            </p:cNvPr>
            <p:cNvSpPr/>
            <p:nvPr userDrawn="1"/>
          </p:nvSpPr>
          <p:spPr>
            <a:xfrm>
              <a:off x="4248539" y="6597650"/>
              <a:ext cx="378200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99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5E0E38-660A-9DE9-0992-277028100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867" y="2817000"/>
            <a:ext cx="8640000" cy="612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kumimoji="1" lang="en-US" altLang="ko-KR" sz="44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Google </a:t>
            </a:r>
            <a:r>
              <a:rPr kumimoji="1" lang="ko-KR" altLang="en-US" sz="44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아트 앤 컬쳐</a:t>
            </a:r>
            <a:br>
              <a:rPr lang="en-US" altLang="ko-KR" sz="40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</a:br>
            <a:r>
              <a:rPr lang="ko-KR" altLang="en-US" sz="4400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</a:t>
            </a:r>
            <a:r>
              <a:rPr lang="en-US" altLang="ko-KR" sz="4400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TIP</a:t>
            </a:r>
            <a:endParaRPr kumimoji="1" lang="ko-KR" altLang="en-US" sz="4000" spc="-15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6" name="그룹 1001">
            <a:extLst>
              <a:ext uri="{FF2B5EF4-FFF2-40B4-BE49-F238E27FC236}">
                <a16:creationId xmlns:a16="http://schemas.microsoft.com/office/drawing/2014/main" id="{BFB805F9-AB4D-8A03-0542-E03585202701}"/>
              </a:ext>
            </a:extLst>
          </p:cNvPr>
          <p:cNvGrpSpPr/>
          <p:nvPr/>
        </p:nvGrpSpPr>
        <p:grpSpPr>
          <a:xfrm>
            <a:off x="2236624" y="1379791"/>
            <a:ext cx="3859376" cy="3649380"/>
            <a:chOff x="1301099" y="1944322"/>
            <a:chExt cx="6171429" cy="6171429"/>
          </a:xfrm>
        </p:grpSpPr>
        <p:pic>
          <p:nvPicPr>
            <p:cNvPr id="7" name="Object 2">
              <a:extLst>
                <a:ext uri="{FF2B5EF4-FFF2-40B4-BE49-F238E27FC236}">
                  <a16:creationId xmlns:a16="http://schemas.microsoft.com/office/drawing/2014/main" id="{EB7D41B6-04DA-6D65-C23E-D36CF3F4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099" y="1944322"/>
              <a:ext cx="6171429" cy="6171429"/>
            </a:xfrm>
            <a:prstGeom prst="rect">
              <a:avLst/>
            </a:prstGeom>
          </p:spPr>
        </p:pic>
      </p:grpSp>
      <p:pic>
        <p:nvPicPr>
          <p:cNvPr id="8" name="그림 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5871F10-D5DC-BADE-5533-261906C9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22" y="2499799"/>
            <a:ext cx="1931252" cy="317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3BC9C4-3A55-68AE-138E-5881688F29F6}"/>
              </a:ext>
            </a:extLst>
          </p:cNvPr>
          <p:cNvSpPr txBox="1"/>
          <p:nvPr/>
        </p:nvSpPr>
        <p:spPr>
          <a:xfrm>
            <a:off x="8251998" y="6110840"/>
            <a:ext cx="4739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+mn-cs"/>
              </a:rPr>
              <a:t>미술 에듀테크 가이드</a:t>
            </a:r>
          </a:p>
        </p:txBody>
      </p:sp>
    </p:spTree>
    <p:extLst>
      <p:ext uri="{BB962C8B-B14F-4D97-AF65-F5344CB8AC3E}">
        <p14:creationId xmlns:p14="http://schemas.microsoft.com/office/powerpoint/2010/main" val="104053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EA5E4A-4D30-3595-9830-1D834416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24A41-C83D-5B29-AD8B-70158B98F14E}"/>
              </a:ext>
            </a:extLst>
          </p:cNvPr>
          <p:cNvSpPr txBox="1"/>
          <p:nvPr/>
        </p:nvSpPr>
        <p:spPr>
          <a:xfrm>
            <a:off x="486537" y="249962"/>
            <a:ext cx="469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Google</a:t>
            </a:r>
            <a:r>
              <a:rPr lang="ko-KR" altLang="en-US" sz="2800" b="1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아트 앤 컬쳐란</a:t>
            </a:r>
            <a:r>
              <a:rPr lang="en-US" altLang="ko-KR" sz="2800" b="1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?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6FF4860-24BB-EEA3-69A9-FBB5BB5BC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9840" l="6272" r="93660">
                        <a14:foregroundMark x1="8546" y1="31907" x2="8546" y2="31907"/>
                        <a14:foregroundMark x1="8339" y1="31729" x2="8753" y2="50624"/>
                        <a14:foregroundMark x1="8753" y1="50624" x2="13301" y2="70766"/>
                        <a14:foregroundMark x1="13301" y1="70766" x2="9097" y2="44385"/>
                        <a14:foregroundMark x1="9097" y1="44385" x2="6409" y2="40998"/>
                        <a14:foregroundMark x1="66023" y1="40463" x2="64507" y2="58824"/>
                        <a14:foregroundMark x1="64507" y1="58824" x2="68160" y2="69697"/>
                        <a14:foregroundMark x1="68160" y1="69697" x2="70365" y2="52763"/>
                        <a14:foregroundMark x1="77877" y1="20143" x2="63060" y2="18717"/>
                        <a14:foregroundMark x1="63060" y1="18717" x2="71192" y2="38859"/>
                        <a14:foregroundMark x1="71192" y1="38859" x2="76912" y2="21569"/>
                        <a14:foregroundMark x1="76912" y1="21569" x2="73811" y2="18182"/>
                        <a14:foregroundMark x1="59545" y1="87166" x2="71330" y2="88592"/>
                        <a14:foregroundMark x1="71330" y1="88592" x2="76844" y2="87166"/>
                        <a14:foregroundMark x1="86492" y1="17825" x2="89524" y2="60071"/>
                        <a14:foregroundMark x1="89524" y1="60071" x2="85183" y2="66132"/>
                        <a14:foregroundMark x1="85183" y1="66132" x2="86147" y2="36185"/>
                        <a14:foregroundMark x1="86147" y1="36185" x2="88077" y2="30660"/>
                        <a14:foregroundMark x1="89456" y1="20143" x2="92557" y2="32442"/>
                        <a14:foregroundMark x1="92557" y1="32442" x2="93660" y2="69697"/>
                        <a14:foregroundMark x1="77808" y1="9091" x2="60510" y2="9804"/>
                        <a14:foregroundMark x1="60510" y1="9804" x2="60303" y2="31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7905" y="1265625"/>
            <a:ext cx="8856190" cy="2837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495181-BE26-A3DE-A972-0088B59F9E39}"/>
              </a:ext>
            </a:extLst>
          </p:cNvPr>
          <p:cNvSpPr txBox="1"/>
          <p:nvPr/>
        </p:nvSpPr>
        <p:spPr>
          <a:xfrm>
            <a:off x="2160916" y="4102850"/>
            <a:ext cx="3805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Google</a:t>
            </a:r>
            <a:r>
              <a:rPr lang="ko-KR" altLang="en-US" sz="2600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아트 앤 컬쳐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B64E06-5A98-86E6-1143-BD379453B241}"/>
              </a:ext>
            </a:extLst>
          </p:cNvPr>
          <p:cNvSpPr txBox="1"/>
          <p:nvPr/>
        </p:nvSpPr>
        <p:spPr>
          <a:xfrm>
            <a:off x="2233344" y="4613847"/>
            <a:ext cx="9020299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&lt;Google </a:t>
            </a: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아트 앤 컬쳐</a:t>
            </a:r>
            <a:r>
              <a:rPr lang="en-US" altLang="ko-KR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&gt; </a:t>
            </a: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프로그램은 </a:t>
            </a:r>
            <a:endParaRPr lang="en-US" altLang="ko-KR" sz="14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전 세계의 다양한 문화재와 이에 대한 스토리를 </a:t>
            </a:r>
            <a:endParaRPr lang="en-US" altLang="ko-KR" sz="14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온라인으로 전 세계 사용자에게 선보이고</a:t>
            </a:r>
            <a:r>
              <a:rPr lang="en-US" altLang="ko-KR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공유할 수 있는 도구와 기술을 선보입니다</a:t>
            </a:r>
            <a:r>
              <a:rPr lang="en-US" altLang="ko-KR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구글 아트 앤 컬쳐 이용자들은 예술작품</a:t>
            </a:r>
            <a:r>
              <a:rPr lang="en-US" altLang="ko-KR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명소</a:t>
            </a:r>
            <a:r>
              <a:rPr lang="en-US" altLang="ko-KR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세계 유산을 디지털 기기를 통해 언제 어디서나 관람할 수 있습니다</a:t>
            </a:r>
            <a:r>
              <a:rPr lang="en-US" altLang="ko-KR" sz="14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sz="14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631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ko-KR" altLang="en-US" sz="24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구글 아트 앤 컬쳐 활용 방법</a:t>
            </a:r>
            <a:endParaRPr kumimoji="1" lang="ko-KR" altLang="en-US" sz="28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763CBA5-538B-F076-1AE3-D12FBBAA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00"/>
          <a:stretch/>
        </p:blipFill>
        <p:spPr>
          <a:xfrm>
            <a:off x="1107808" y="1272125"/>
            <a:ext cx="1861223" cy="3843196"/>
          </a:xfrm>
          <a:prstGeom prst="rect">
            <a:avLst/>
          </a:prstGeom>
          <a:ln>
            <a:solidFill>
              <a:srgbClr val="5836FE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B9E5825-3F09-FCE1-2ADD-428A91F6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910" y="1439554"/>
            <a:ext cx="1861223" cy="3766241"/>
          </a:xfrm>
          <a:prstGeom prst="rect">
            <a:avLst/>
          </a:prstGeom>
          <a:ln>
            <a:solidFill>
              <a:srgbClr val="5836FE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E91485D-8B26-A1E8-C6DB-93F9334E6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011" y="1530029"/>
            <a:ext cx="1861223" cy="3766242"/>
          </a:xfrm>
          <a:prstGeom prst="rect">
            <a:avLst/>
          </a:prstGeom>
          <a:ln>
            <a:solidFill>
              <a:srgbClr val="5836FE"/>
            </a:solidFill>
          </a:ln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78C3DF05-BA8A-C096-4178-ACA3574725D0}"/>
              </a:ext>
            </a:extLst>
          </p:cNvPr>
          <p:cNvGrpSpPr/>
          <p:nvPr/>
        </p:nvGrpSpPr>
        <p:grpSpPr>
          <a:xfrm>
            <a:off x="-755966" y="5261871"/>
            <a:ext cx="13565112" cy="713446"/>
            <a:chOff x="-755966" y="5261871"/>
            <a:chExt cx="13565112" cy="7134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EDCADB-5625-3942-8062-1A2BF4861BFB}"/>
                </a:ext>
              </a:extLst>
            </p:cNvPr>
            <p:cNvSpPr txBox="1"/>
            <p:nvPr/>
          </p:nvSpPr>
          <p:spPr>
            <a:xfrm>
              <a:off x="-755966" y="5261871"/>
              <a:ext cx="557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1. </a:t>
              </a:r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자신의 핸드폰 앱스토어에서 </a:t>
              </a:r>
              <a:endPara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z="1200">
                  <a:solidFill>
                    <a:srgbClr val="7B4FFC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구글 아트 앤 컬쳐</a:t>
              </a:r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를 검색하고</a:t>
              </a:r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, </a:t>
              </a:r>
              <a:r>
                <a:rPr lang="ko-KR" altLang="en-US" sz="1200">
                  <a:solidFill>
                    <a:srgbClr val="7B4FFC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어플을 설치</a:t>
              </a:r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해주세요</a:t>
              </a:r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.</a:t>
              </a:r>
              <a:endPara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D218AE7-AD6C-BBD3-F94E-E4E081788562}"/>
                </a:ext>
              </a:extLst>
            </p:cNvPr>
            <p:cNvSpPr txBox="1"/>
            <p:nvPr/>
          </p:nvSpPr>
          <p:spPr>
            <a:xfrm>
              <a:off x="3087232" y="5281724"/>
              <a:ext cx="557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2. </a:t>
              </a:r>
              <a:r>
                <a:rPr lang="ko-KR" altLang="en-US" sz="1200">
                  <a:solidFill>
                    <a:srgbClr val="7B4FFC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하이라이트</a:t>
              </a:r>
              <a:endParaRPr lang="en-US" altLang="ko-KR" sz="120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z="1200">
                  <a:solidFill>
                    <a:srgbClr val="7B4FFC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주요 기능</a:t>
              </a:r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과 전시 및 컬렉션을 보여줍니다</a:t>
              </a:r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0728955-023E-6D0D-5D5F-A73BE8EB6A05}"/>
                </a:ext>
              </a:extLst>
            </p:cNvPr>
            <p:cNvSpPr txBox="1"/>
            <p:nvPr/>
          </p:nvSpPr>
          <p:spPr>
            <a:xfrm>
              <a:off x="7232211" y="5328986"/>
              <a:ext cx="55769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3. </a:t>
              </a:r>
              <a:r>
                <a:rPr lang="ko-KR" altLang="en-US" sz="1200">
                  <a:solidFill>
                    <a:srgbClr val="7B4FFC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카메라로 찍은 사진을 이용</a:t>
              </a:r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하여 예술 작품에 합성하거나 </a:t>
              </a:r>
              <a:endPara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사진과 비슷한 작품을 찾아주는 기능</a:t>
              </a:r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미술 작품들을 활용한 </a:t>
              </a:r>
              <a:r>
                <a:rPr lang="ko-KR" altLang="en-US" sz="1200">
                  <a:solidFill>
                    <a:srgbClr val="7B4FFC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증강현실 기능</a:t>
              </a:r>
              <a:r>
                <a:rPr lang="ko-KR" altLang="en-US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이 있습니다</a:t>
              </a:r>
              <a:r>
                <a:rPr lang="en-US" altLang="ko-KR" sz="120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.</a:t>
              </a:r>
            </a:p>
          </p:txBody>
        </p:sp>
      </p:grp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32F2206-8CA1-1403-CFFC-587D926A82E8}"/>
              </a:ext>
            </a:extLst>
          </p:cNvPr>
          <p:cNvSpPr/>
          <p:nvPr/>
        </p:nvSpPr>
        <p:spPr>
          <a:xfrm>
            <a:off x="1705132" y="1875453"/>
            <a:ext cx="654737" cy="321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그래픽 48" descr="배지 1 단색으로 채워진">
            <a:extLst>
              <a:ext uri="{FF2B5EF4-FFF2-40B4-BE49-F238E27FC236}">
                <a16:creationId xmlns:a16="http://schemas.microsoft.com/office/drawing/2014/main" id="{25C08115-D0E1-F4BB-DC31-7FE1209C3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6841" y="1633887"/>
            <a:ext cx="336582" cy="336582"/>
          </a:xfrm>
          <a:prstGeom prst="rect">
            <a:avLst/>
          </a:prstGeom>
        </p:spPr>
      </p:pic>
      <p:pic>
        <p:nvPicPr>
          <p:cNvPr id="52" name="그래픽 51" descr="배지 단색으로 채워진">
            <a:extLst>
              <a:ext uri="{FF2B5EF4-FFF2-40B4-BE49-F238E27FC236}">
                <a16:creationId xmlns:a16="http://schemas.microsoft.com/office/drawing/2014/main" id="{EDB41705-0B9E-21E6-6AC0-434EA8CB2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85950" y="1629698"/>
            <a:ext cx="344959" cy="344959"/>
          </a:xfrm>
          <a:prstGeom prst="rect">
            <a:avLst/>
          </a:prstGeom>
        </p:spPr>
      </p:pic>
      <p:sp>
        <p:nvSpPr>
          <p:cNvPr id="53" name="직사각형 52">
            <a:extLst>
              <a:ext uri="{FF2B5EF4-FFF2-40B4-BE49-F238E27FC236}">
                <a16:creationId xmlns:a16="http://schemas.microsoft.com/office/drawing/2014/main" id="{0AA68381-4995-10F8-1E94-6B7C4807F419}"/>
              </a:ext>
            </a:extLst>
          </p:cNvPr>
          <p:cNvSpPr/>
          <p:nvPr/>
        </p:nvSpPr>
        <p:spPr>
          <a:xfrm>
            <a:off x="4820968" y="1875452"/>
            <a:ext cx="701421" cy="278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4" name="그래픽 53" descr="배지 3 단색으로 채워진">
            <a:extLst>
              <a:ext uri="{FF2B5EF4-FFF2-40B4-BE49-F238E27FC236}">
                <a16:creationId xmlns:a16="http://schemas.microsoft.com/office/drawing/2014/main" id="{BDC8D975-C37B-C06A-29F7-3661BCBC9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76421" y="2968370"/>
            <a:ext cx="287743" cy="287743"/>
          </a:xfrm>
          <a:prstGeom prst="rect">
            <a:avLst/>
          </a:prstGeom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1E866581-E776-C8A8-783E-4AC68351A99F}"/>
              </a:ext>
            </a:extLst>
          </p:cNvPr>
          <p:cNvSpPr/>
          <p:nvPr/>
        </p:nvSpPr>
        <p:spPr>
          <a:xfrm>
            <a:off x="8754011" y="3189540"/>
            <a:ext cx="1861223" cy="16107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8E8A555F-EE63-E055-3F6A-1261018E7F91}"/>
              </a:ext>
            </a:extLst>
          </p:cNvPr>
          <p:cNvSpPr/>
          <p:nvPr/>
        </p:nvSpPr>
        <p:spPr>
          <a:xfrm>
            <a:off x="9414033" y="4783075"/>
            <a:ext cx="541177" cy="434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754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주요기능 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01_ Art Selfie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소개 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69A3430-E951-C48E-0AEA-4B306391E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70"/>
          <a:stretch/>
        </p:blipFill>
        <p:spPr>
          <a:xfrm>
            <a:off x="1706487" y="2324695"/>
            <a:ext cx="8779026" cy="1897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9E492-A177-C150-B310-E53E4181FE17}"/>
              </a:ext>
            </a:extLst>
          </p:cNvPr>
          <p:cNvSpPr txBox="1"/>
          <p:nvPr/>
        </p:nvSpPr>
        <p:spPr>
          <a:xfrm>
            <a:off x="5063905" y="4474964"/>
            <a:ext cx="2064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Art Selfie</a:t>
            </a:r>
            <a:endParaRPr lang="ko-KR" alt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57B03-A6D6-6454-4C1B-21E212A3BFD0}"/>
              </a:ext>
            </a:extLst>
          </p:cNvPr>
          <p:cNvSpPr txBox="1"/>
          <p:nvPr/>
        </p:nvSpPr>
        <p:spPr>
          <a:xfrm>
            <a:off x="1706487" y="5053512"/>
            <a:ext cx="906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Art Selfie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통해 재미있게 예술 작품을 발견해 보세요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  <a:p>
            <a:pPr algn="ctr"/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앱을 설치한 다음 셀카를 찍으면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전 세계의 박물관에서 나와 닮은 초상화를 찾아 볼 수 있습니다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 algn="ctr"/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수업 시간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학생들과 닮은 초상화로 전시회 프로젝트를 열어보는 것은 어떨까요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  <a:endParaRPr lang="ko-KR" altLang="en-US" sz="16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7E7CBF-8852-3AE3-890E-60D544E47A8C}"/>
              </a:ext>
            </a:extLst>
          </p:cNvPr>
          <p:cNvSpPr txBox="1"/>
          <p:nvPr/>
        </p:nvSpPr>
        <p:spPr>
          <a:xfrm>
            <a:off x="1633685" y="1341659"/>
            <a:ext cx="68604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spc="-150">
                <a:solidFill>
                  <a:srgbClr val="33A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나와 닮은 예술 작품</a:t>
            </a:r>
            <a:r>
              <a:rPr lang="ko-KR" altLang="en-US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을 찾아볼 수 있습니다</a:t>
            </a:r>
            <a:r>
              <a:rPr lang="en-US" altLang="ko-KR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!</a:t>
            </a:r>
            <a:endParaRPr lang="ko-KR" altLang="en-US" sz="2500" b="1" spc="-1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676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주요기능 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02_ Art Projector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소개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9E492-A177-C150-B310-E53E4181FE17}"/>
              </a:ext>
            </a:extLst>
          </p:cNvPr>
          <p:cNvSpPr txBox="1"/>
          <p:nvPr/>
        </p:nvSpPr>
        <p:spPr>
          <a:xfrm>
            <a:off x="4606458" y="4629968"/>
            <a:ext cx="2979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Art Projector</a:t>
            </a:r>
            <a:endParaRPr lang="ko-KR" alt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57B03-A6D6-6454-4C1B-21E212A3BFD0}"/>
              </a:ext>
            </a:extLst>
          </p:cNvPr>
          <p:cNvSpPr txBox="1"/>
          <p:nvPr/>
        </p:nvSpPr>
        <p:spPr>
          <a:xfrm>
            <a:off x="1247498" y="5212416"/>
            <a:ext cx="10042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Art Projector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는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자신이 속한 공간에 예술 작품을 놓고 사진을 찍을 수 있는 기능입니다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  <a:p>
            <a:pPr algn="ctr"/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작품을 놓을 곳 바닥에 카메라를 돌리게 되면 바닥에 점이 표시가 되고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작품 리스트가 뜨게 되면서</a:t>
            </a:r>
            <a:endParaRPr lang="en-US" altLang="ko-KR" sz="16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마음에 드는 작품을 선택하여 사이즈를 조정해주면 됩니다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우리 교실에 어울릴만한 작품을 찾아볼까요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  <a:endParaRPr lang="ko-KR" altLang="en-US" sz="16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8BEB40E-C09D-DDAC-6C7B-E1F68D1C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93090"/>
            <a:ext cx="6016923" cy="26902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BE795-39AA-EA52-C4FC-8F7485B51969}"/>
              </a:ext>
            </a:extLst>
          </p:cNvPr>
          <p:cNvSpPr txBox="1"/>
          <p:nvPr/>
        </p:nvSpPr>
        <p:spPr>
          <a:xfrm>
            <a:off x="719128" y="1014956"/>
            <a:ext cx="68604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spc="-150">
                <a:solidFill>
                  <a:srgbClr val="33A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우리 집</a:t>
            </a:r>
            <a:r>
              <a:rPr lang="ko-KR" altLang="en-US" sz="2500" b="1" spc="-15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에</a:t>
            </a:r>
            <a:r>
              <a:rPr lang="ko-KR" altLang="en-US" sz="2500" b="1" spc="-150">
                <a:solidFill>
                  <a:srgbClr val="33A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예술 작품이 </a:t>
            </a:r>
            <a:r>
              <a:rPr lang="ko-KR" altLang="en-US" sz="2500" b="1" spc="-15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있다면</a:t>
            </a:r>
            <a:r>
              <a:rPr lang="en-US" altLang="ko-KR" sz="2500" b="1" spc="-15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?!</a:t>
            </a:r>
            <a:endParaRPr lang="ko-KR" altLang="en-US" sz="2500" b="1" spc="-15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20882F9-7F0F-5E0B-7289-3A83696E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582" y="1693090"/>
            <a:ext cx="2121019" cy="266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9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5628860" cy="235459"/>
          </a:xfrm>
        </p:spPr>
        <p:txBody>
          <a:bodyPr/>
          <a:lstStyle/>
          <a:p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주요기능 </a:t>
            </a:r>
            <a:r>
              <a:rPr kumimoji="1"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03_ Pocket Gallery </a:t>
            </a:r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소개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BE795-39AA-EA52-C4FC-8F7485B51969}"/>
              </a:ext>
            </a:extLst>
          </p:cNvPr>
          <p:cNvSpPr txBox="1"/>
          <p:nvPr/>
        </p:nvSpPr>
        <p:spPr>
          <a:xfrm>
            <a:off x="719128" y="1014956"/>
            <a:ext cx="68604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spc="-150">
                <a:solidFill>
                  <a:srgbClr val="33A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박물관에 가지 않아도 </a:t>
            </a:r>
            <a:r>
              <a:rPr lang="ko-KR" altLang="en-US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작품 관람이 가능하다</a:t>
            </a:r>
            <a:r>
              <a:rPr lang="en-US" altLang="ko-KR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!</a:t>
            </a:r>
            <a:endParaRPr lang="ko-KR" altLang="en-US" sz="2500" b="1" spc="-1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1D28757-1284-967A-9329-16A3017B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222"/>
            <a:ext cx="6762939" cy="284481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A42631-2111-482D-F941-57895B4F1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7222"/>
            <a:ext cx="6145126" cy="2844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6FC14F-9A67-45E5-BEC0-DF5DD19B3523}"/>
              </a:ext>
            </a:extLst>
          </p:cNvPr>
          <p:cNvSpPr txBox="1"/>
          <p:nvPr/>
        </p:nvSpPr>
        <p:spPr>
          <a:xfrm>
            <a:off x="4606458" y="4629968"/>
            <a:ext cx="297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Pocket Gallery</a:t>
            </a:r>
            <a:endParaRPr lang="ko-KR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A0FC63-B99F-30CA-7661-E37AA2393484}"/>
              </a:ext>
            </a:extLst>
          </p:cNvPr>
          <p:cNvSpPr txBox="1"/>
          <p:nvPr/>
        </p:nvSpPr>
        <p:spPr>
          <a:xfrm>
            <a:off x="1877241" y="5229559"/>
            <a:ext cx="7823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전 세계 예술작품을 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3D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뮤지엄인 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Pocket Gallery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통해 살펴볼 수 있습니다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  <a:p>
            <a:pPr algn="ctr"/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이 갤러리는 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AR(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증강현실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기능이 탑재되어 전자기기를 통해 갤러리 내부를 거닐며</a:t>
            </a:r>
            <a:endParaRPr lang="en-US" altLang="ko-KR" sz="16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다양한 스타일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시대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지역의 작품을 한 공간에서 감상할 수 있습니다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590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6EC9D2-8B39-8A42-CD58-8103FE106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2940817"/>
            <a:ext cx="8640000" cy="586221"/>
          </a:xfrm>
        </p:spPr>
        <p:txBody>
          <a:bodyPr/>
          <a:lstStyle/>
          <a:p>
            <a:r>
              <a:rPr kumimoji="1"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406366106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본문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293</Words>
  <Application>Microsoft Office PowerPoint</Application>
  <PresentationFormat>와이드스크린</PresentationFormat>
  <Paragraphs>40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8" baseType="lpstr">
      <vt:lpstr>Arial</vt:lpstr>
      <vt:lpstr>NanumGothicExtraBold</vt:lpstr>
      <vt:lpstr>맑은 고딕</vt:lpstr>
      <vt:lpstr>NanumGothic</vt:lpstr>
      <vt:lpstr>Spoqa Han Sans Neo</vt:lpstr>
      <vt:lpstr>나눔스퀘어_ac ExtraBold</vt:lpstr>
      <vt:lpstr>나눔스퀘어_ac Bold</vt:lpstr>
      <vt:lpstr>표지 마스터</vt:lpstr>
      <vt:lpstr>목차 마스터</vt:lpstr>
      <vt:lpstr>본문 마스터</vt:lpstr>
      <vt:lpstr>뒤표지 마스터</vt:lpstr>
      <vt:lpstr>Google 아트 앤 컬쳐 활용 TIP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아침나라 표지 제목 입력란</dc:title>
  <dc:creator>Jungwon Yang</dc:creator>
  <cp:lastModifiedBy>미경 김</cp:lastModifiedBy>
  <cp:revision>194</cp:revision>
  <dcterms:created xsi:type="dcterms:W3CDTF">2024-06-15T03:42:08Z</dcterms:created>
  <dcterms:modified xsi:type="dcterms:W3CDTF">2024-06-27T00:50:59Z</dcterms:modified>
</cp:coreProperties>
</file>